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469" r:id="rId1"/>
  </p:sldMasterIdLst>
  <p:notesMasterIdLst>
    <p:notesMasterId r:id="rId14"/>
  </p:notesMasterIdLst>
  <p:sldIdLst>
    <p:sldId id="5063" r:id="rId2"/>
    <p:sldId id="5064" r:id="rId3"/>
    <p:sldId id="5065" r:id="rId4"/>
    <p:sldId id="5066" r:id="rId5"/>
    <p:sldId id="258" r:id="rId6"/>
    <p:sldId id="259" r:id="rId7"/>
    <p:sldId id="260" r:id="rId8"/>
    <p:sldId id="261" r:id="rId9"/>
    <p:sldId id="5067" r:id="rId10"/>
    <p:sldId id="5068" r:id="rId11"/>
    <p:sldId id="5069" r:id="rId12"/>
    <p:sldId id="262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66"/>
    <a:srgbClr val="CC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1" autoAdjust="0"/>
    <p:restoredTop sz="92924" autoAdjust="0"/>
  </p:normalViewPr>
  <p:slideViewPr>
    <p:cSldViewPr>
      <p:cViewPr varScale="1">
        <p:scale>
          <a:sx n="98" d="100"/>
          <a:sy n="98" d="100"/>
        </p:scale>
        <p:origin x="62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5B3A6-A626-4234-BEB8-81418E266991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952F9-AE52-48CF-A9AD-D4218A58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7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225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900"/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476B8A-69AA-417D-BFE6-6E7ADD1B08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11CB7-7A94-4ED3-A731-DF0EB664CB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1701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B5B4E0-2069-4157-8EFB-E7522C748B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05672-58F5-4CB2-BE0B-D0995D086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51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951935" y="178594"/>
            <a:ext cx="1379339" cy="57864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812727" y="178594"/>
            <a:ext cx="4082058" cy="57864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C35DD9-DFD3-47F7-9E92-8ED100D6AB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90142-7F77-4EDD-B501-F666D542D0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12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B6A914-1941-42DA-B2DE-B6A5460520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C8990-2B64-4327-A4CD-1F558F81C8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979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8"/>
          </a:xfrm>
        </p:spPr>
        <p:txBody>
          <a:bodyPr anchor="b"/>
          <a:lstStyle>
            <a:lvl1pPr>
              <a:defRPr sz="225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8"/>
          </a:xfrm>
        </p:spPr>
        <p:txBody>
          <a:bodyPr/>
          <a:lstStyle>
            <a:lvl1pPr marL="0" indent="0">
              <a:buNone/>
              <a:defRPr sz="900"/>
            </a:lvl1pPr>
            <a:lvl2pPr marL="171450" indent="0">
              <a:buNone/>
              <a:defRPr sz="750"/>
            </a:lvl2pPr>
            <a:lvl3pPr marL="342900" indent="0">
              <a:buNone/>
              <a:defRPr sz="675"/>
            </a:lvl3pPr>
            <a:lvl4pPr marL="514350" indent="0">
              <a:buNone/>
              <a:defRPr sz="600"/>
            </a:lvl4pPr>
            <a:lvl5pPr marL="685800" indent="0">
              <a:buNone/>
              <a:defRPr sz="600"/>
            </a:lvl5pPr>
            <a:lvl6pPr marL="857250" indent="0">
              <a:buNone/>
              <a:defRPr sz="600"/>
            </a:lvl6pPr>
            <a:lvl7pPr marL="1028700" indent="0">
              <a:buNone/>
              <a:defRPr sz="600"/>
            </a:lvl7pPr>
            <a:lvl8pPr marL="1200150" indent="0">
              <a:buNone/>
              <a:defRPr sz="600"/>
            </a:lvl8pPr>
            <a:lvl9pPr marL="1371600" indent="0">
              <a:buNone/>
              <a:defRPr sz="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337872-898F-4149-AA3C-1906F92BAA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2EC078-044A-44FE-A8B9-8A1DE28099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095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812727" y="1946276"/>
            <a:ext cx="2730698" cy="40187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00575" y="1946276"/>
            <a:ext cx="2730699" cy="40187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806F0F-4685-49C7-8E17-419D6D5696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CEC9AA-F15B-4358-AAEC-1DDF2491DC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141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0" y="1681164"/>
            <a:ext cx="3868341" cy="823913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750" b="1"/>
            </a:lvl2pPr>
            <a:lvl3pPr marL="342900" indent="0">
              <a:buNone/>
              <a:defRPr sz="675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0" y="2505075"/>
            <a:ext cx="386834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4"/>
            <a:ext cx="3887391" cy="823913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750" b="1"/>
            </a:lvl2pPr>
            <a:lvl3pPr marL="342900" indent="0">
              <a:buNone/>
              <a:defRPr sz="675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C4EC2F7-EA17-454A-AB50-89AFA0D055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61A29-2942-4EF1-A19A-D27ACBE10B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00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D7C2C59-B147-41D2-A46D-E3B751AD8F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2FEEA0-4944-4CD2-8017-1CD78896EB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932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6A5999B-0188-4232-B595-2B488E52BE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92FFBF-54B9-477F-A0CE-D5722D5425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96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1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750"/>
            </a:lvl4pPr>
            <a:lvl5pPr>
              <a:defRPr sz="75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600"/>
            </a:lvl1pPr>
            <a:lvl2pPr marL="171450" indent="0">
              <a:buNone/>
              <a:defRPr sz="525"/>
            </a:lvl2pPr>
            <a:lvl3pPr marL="342900" indent="0">
              <a:buNone/>
              <a:defRPr sz="450"/>
            </a:lvl3pPr>
            <a:lvl4pPr marL="514350" indent="0">
              <a:buNone/>
              <a:defRPr sz="375"/>
            </a:lvl4pPr>
            <a:lvl5pPr marL="685800" indent="0">
              <a:buNone/>
              <a:defRPr sz="375"/>
            </a:lvl5pPr>
            <a:lvl6pPr marL="857250" indent="0">
              <a:buNone/>
              <a:defRPr sz="375"/>
            </a:lvl6pPr>
            <a:lvl7pPr marL="1028700" indent="0">
              <a:buNone/>
              <a:defRPr sz="375"/>
            </a:lvl7pPr>
            <a:lvl8pPr marL="1200150" indent="0">
              <a:buNone/>
              <a:defRPr sz="375"/>
            </a:lvl8pPr>
            <a:lvl9pPr marL="1371600" indent="0">
              <a:buNone/>
              <a:defRPr sz="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49DFFA6-651D-4D5C-AD63-A0CCD3691F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BBBD6F-8829-4BEC-B7AA-0D7D1B8BC1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64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1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050"/>
            </a:lvl2pPr>
            <a:lvl3pPr marL="342900" indent="0">
              <a:buNone/>
              <a:defRPr sz="900"/>
            </a:lvl3pPr>
            <a:lvl4pPr marL="514350" indent="0">
              <a:buNone/>
              <a:defRPr sz="750"/>
            </a:lvl4pPr>
            <a:lvl5pPr marL="685800" indent="0">
              <a:buNone/>
              <a:defRPr sz="750"/>
            </a:lvl5pPr>
            <a:lvl6pPr marL="857250" indent="0">
              <a:buNone/>
              <a:defRPr sz="750"/>
            </a:lvl6pPr>
            <a:lvl7pPr marL="1028700" indent="0">
              <a:buNone/>
              <a:defRPr sz="750"/>
            </a:lvl7pPr>
            <a:lvl8pPr marL="1200150" indent="0">
              <a:buNone/>
              <a:defRPr sz="750"/>
            </a:lvl8pPr>
            <a:lvl9pPr marL="1371600" indent="0">
              <a:buNone/>
              <a:defRPr sz="75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600"/>
            </a:lvl1pPr>
            <a:lvl2pPr marL="171450" indent="0">
              <a:buNone/>
              <a:defRPr sz="525"/>
            </a:lvl2pPr>
            <a:lvl3pPr marL="342900" indent="0">
              <a:buNone/>
              <a:defRPr sz="450"/>
            </a:lvl3pPr>
            <a:lvl4pPr marL="514350" indent="0">
              <a:buNone/>
              <a:defRPr sz="375"/>
            </a:lvl4pPr>
            <a:lvl5pPr marL="685800" indent="0">
              <a:buNone/>
              <a:defRPr sz="375"/>
            </a:lvl5pPr>
            <a:lvl6pPr marL="857250" indent="0">
              <a:buNone/>
              <a:defRPr sz="375"/>
            </a:lvl6pPr>
            <a:lvl7pPr marL="1028700" indent="0">
              <a:buNone/>
              <a:defRPr sz="375"/>
            </a:lvl7pPr>
            <a:lvl8pPr marL="1200150" indent="0">
              <a:buNone/>
              <a:defRPr sz="375"/>
            </a:lvl8pPr>
            <a:lvl9pPr marL="1371600" indent="0">
              <a:buNone/>
              <a:defRPr sz="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FA7FF4F-E105-4367-AF6F-642D88019D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63971-B7E6-4DC6-980E-990D215681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068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E8554CFB-A606-469F-A5BF-9C0386A855F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812727" y="178594"/>
            <a:ext cx="5518547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1437" tIns="71437" rIns="71437" bIns="714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73E7435D-30F0-4B2D-A6F4-8E4B02ADEF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812727" y="1946276"/>
            <a:ext cx="5518547" cy="401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1437" tIns="71437" rIns="71437" bIns="714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B5D4BD0-0632-4692-8A72-AC27E21CFF2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4482108" y="6509544"/>
            <a:ext cx="172641" cy="2492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71437" tIns="71437" rIns="71437" bIns="71437" numCol="1" anchor="t" anchorCtr="0" compatLnSpc="1">
            <a:prstTxWarp prst="textNoShape">
              <a:avLst/>
            </a:prstTxWarp>
          </a:bodyPr>
          <a:lstStyle>
            <a:lvl1pPr algn="ctr" eaLnBrk="1">
              <a:defRPr sz="900"/>
            </a:lvl1pPr>
          </a:lstStyle>
          <a:p>
            <a:fld id="{8C9109E8-489D-4530-8B46-2F9052803E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36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70" r:id="rId1"/>
    <p:sldLayoutId id="2147486471" r:id="rId2"/>
    <p:sldLayoutId id="2147486472" r:id="rId3"/>
    <p:sldLayoutId id="2147486473" r:id="rId4"/>
    <p:sldLayoutId id="2147486474" r:id="rId5"/>
    <p:sldLayoutId id="2147486475" r:id="rId6"/>
    <p:sldLayoutId id="2147486476" r:id="rId7"/>
    <p:sldLayoutId id="2147486477" r:id="rId8"/>
    <p:sldLayoutId id="2147486478" r:id="rId9"/>
    <p:sldLayoutId id="2147486479" r:id="rId10"/>
    <p:sldLayoutId id="2147486480" r:id="rId11"/>
  </p:sldLayoutIdLst>
  <p:txStyles>
    <p:titleStyle>
      <a:lvl1pPr algn="ctr" defTabSz="307777" rtl="0" eaLnBrk="0" fontAlgn="base" hangingPunct="0">
        <a:spcBef>
          <a:spcPct val="0"/>
        </a:spcBef>
        <a:spcAft>
          <a:spcPct val="0"/>
        </a:spcAft>
        <a:defRPr sz="4425" kern="1200">
          <a:solidFill>
            <a:srgbClr val="000000"/>
          </a:solidFill>
          <a:latin typeface="+mj-lt"/>
          <a:ea typeface="+mj-ea"/>
          <a:cs typeface="+mj-cs"/>
          <a:sym typeface="Gill Sans" charset="0"/>
        </a:defRPr>
      </a:lvl1pPr>
      <a:lvl2pPr algn="ctr" defTabSz="307777" rtl="0" eaLnBrk="0" fontAlgn="base" hangingPunct="0">
        <a:spcBef>
          <a:spcPct val="0"/>
        </a:spcBef>
        <a:spcAft>
          <a:spcPct val="0"/>
        </a:spcAft>
        <a:defRPr sz="4425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2pPr>
      <a:lvl3pPr algn="ctr" defTabSz="307777" rtl="0" eaLnBrk="0" fontAlgn="base" hangingPunct="0">
        <a:spcBef>
          <a:spcPct val="0"/>
        </a:spcBef>
        <a:spcAft>
          <a:spcPct val="0"/>
        </a:spcAft>
        <a:defRPr sz="4425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3pPr>
      <a:lvl4pPr algn="ctr" defTabSz="307777" rtl="0" eaLnBrk="0" fontAlgn="base" hangingPunct="0">
        <a:spcBef>
          <a:spcPct val="0"/>
        </a:spcBef>
        <a:spcAft>
          <a:spcPct val="0"/>
        </a:spcAft>
        <a:defRPr sz="4425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4pPr>
      <a:lvl5pPr algn="ctr" defTabSz="307777" rtl="0" eaLnBrk="0" fontAlgn="base" hangingPunct="0">
        <a:spcBef>
          <a:spcPct val="0"/>
        </a:spcBef>
        <a:spcAft>
          <a:spcPct val="0"/>
        </a:spcAft>
        <a:defRPr sz="4425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5pPr>
      <a:lvl6pPr marL="171450" algn="ctr" defTabSz="307777" rtl="0" fontAlgn="base" hangingPunct="0">
        <a:spcBef>
          <a:spcPct val="0"/>
        </a:spcBef>
        <a:spcAft>
          <a:spcPct val="0"/>
        </a:spcAft>
        <a:defRPr sz="4425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6pPr>
      <a:lvl7pPr marL="342900" algn="ctr" defTabSz="307777" rtl="0" fontAlgn="base" hangingPunct="0">
        <a:spcBef>
          <a:spcPct val="0"/>
        </a:spcBef>
        <a:spcAft>
          <a:spcPct val="0"/>
        </a:spcAft>
        <a:defRPr sz="4425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7pPr>
      <a:lvl8pPr marL="514350" algn="ctr" defTabSz="307777" rtl="0" fontAlgn="base" hangingPunct="0">
        <a:spcBef>
          <a:spcPct val="0"/>
        </a:spcBef>
        <a:spcAft>
          <a:spcPct val="0"/>
        </a:spcAft>
        <a:defRPr sz="4425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8pPr>
      <a:lvl9pPr marL="685800" algn="ctr" defTabSz="307777" rtl="0" fontAlgn="base" hangingPunct="0">
        <a:spcBef>
          <a:spcPct val="0"/>
        </a:spcBef>
        <a:spcAft>
          <a:spcPct val="0"/>
        </a:spcAft>
        <a:defRPr sz="4425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9pPr>
    </p:titleStyle>
    <p:bodyStyle>
      <a:lvl1pPr marL="414933" indent="-295871" algn="l" defTabSz="307777" rtl="0" eaLnBrk="0" fontAlgn="base" hangingPunct="0">
        <a:spcBef>
          <a:spcPts val="1238"/>
        </a:spcBef>
        <a:spcAft>
          <a:spcPct val="0"/>
        </a:spcAft>
        <a:buSzPct val="171000"/>
        <a:buChar char="•"/>
        <a:defRPr sz="2175" kern="1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1pPr>
      <a:lvl2pPr marL="581621" indent="-295871" algn="l" defTabSz="307777" rtl="0" eaLnBrk="0" fontAlgn="base" hangingPunct="0">
        <a:spcBef>
          <a:spcPts val="1238"/>
        </a:spcBef>
        <a:spcAft>
          <a:spcPct val="0"/>
        </a:spcAft>
        <a:buSzPct val="171000"/>
        <a:buChar char="•"/>
        <a:defRPr sz="2175" kern="1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2pPr>
      <a:lvl3pPr marL="748308" indent="-295871" algn="l" defTabSz="307777" rtl="0" eaLnBrk="0" fontAlgn="base" hangingPunct="0">
        <a:spcBef>
          <a:spcPts val="1238"/>
        </a:spcBef>
        <a:spcAft>
          <a:spcPct val="0"/>
        </a:spcAft>
        <a:buSzPct val="171000"/>
        <a:buChar char="•"/>
        <a:defRPr sz="2175" kern="1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3pPr>
      <a:lvl4pPr marL="914996" indent="-295871" algn="l" defTabSz="307777" rtl="0" eaLnBrk="0" fontAlgn="base" hangingPunct="0">
        <a:spcBef>
          <a:spcPts val="1238"/>
        </a:spcBef>
        <a:spcAft>
          <a:spcPct val="0"/>
        </a:spcAft>
        <a:buSzPct val="171000"/>
        <a:buChar char="•"/>
        <a:defRPr sz="2175" kern="1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4pPr>
      <a:lvl5pPr marL="1081683" indent="-295871" algn="l" defTabSz="307777" rtl="0" eaLnBrk="0" fontAlgn="base" hangingPunct="0">
        <a:spcBef>
          <a:spcPts val="1238"/>
        </a:spcBef>
        <a:spcAft>
          <a:spcPct val="0"/>
        </a:spcAft>
        <a:buSzPct val="171000"/>
        <a:buChar char="•"/>
        <a:defRPr sz="2175" kern="1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5pPr>
      <a:lvl6pPr marL="9429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0B4D041C-ED86-485E-B4DA-15C9439AC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444BA-3CED-C791-41F6-41F554B5F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170492EE-0A1A-CCAD-1556-79357CAB4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4502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D513B-3095-E00C-5C25-549CA6268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36F60054-4A46-9AE9-0436-F758611E9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36800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09130113-6595-4424-9236-CDC43677A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Graphic 2" descr="Heart">
            <a:extLst>
              <a:ext uri="{FF2B5EF4-FFF2-40B4-BE49-F238E27FC236}">
                <a16:creationId xmlns:a16="http://schemas.microsoft.com/office/drawing/2014/main" id="{9B90E9C3-D0C7-409F-ABF6-BE4B34995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3899" y="6443286"/>
            <a:ext cx="460793" cy="41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672513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1E037826-C293-4F11-8FD8-08E610608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0BD79-5BC6-372B-A5E9-DD7DDBD16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5B54F713-E02C-6DFD-99B7-F4A70BA94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97177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FB65E-00A0-6276-C188-0F5C9025B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64226EB1-251A-E562-D5D0-564DF801E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78702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09130113-6595-4424-9236-CDC43677A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0B4D041C-ED86-485E-B4DA-15C9439AC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77252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1E037826-C293-4F11-8FD8-08E610608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12386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09130113-6595-4424-9236-CDC43677A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42459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A53C7-EA87-18AF-6F63-4B61F351B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C607C31F-48A8-A32F-E7C8-F7D924D4C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056561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50800" dist="25400" dir="5400000" algn="ctr" rotWithShape="0">
            <a:srgbClr val="000000">
              <a:alpha val="50000"/>
            </a:srgbClr>
          </a:outerShdw>
        </a:effectLst>
      </a:spPr>
      <a:bodyPr vert="horz" wrap="square" lIns="71437" tIns="71437" rIns="71437" bIns="71437" numCol="1" anchor="ctr" anchorCtr="0" compatLnSpc="1">
        <a:prstTxWarp prst="textNoShape">
          <a:avLst/>
        </a:prstTxWarp>
        <a:spAutoFit/>
      </a:bodyPr>
      <a:lstStyle>
        <a:defPPr marL="0" marR="0" indent="0" algn="ctr" defTabSz="820738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5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Gill Sans" charset="0"/>
            <a:cs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50800" dist="25400" dir="5400000" algn="ctr" rotWithShape="0">
            <a:srgbClr val="000000">
              <a:alpha val="50000"/>
            </a:srgbClr>
          </a:outerShdw>
        </a:effectLst>
      </a:spPr>
      <a:bodyPr vert="horz" wrap="square" lIns="71437" tIns="71437" rIns="71437" bIns="71437" numCol="1" anchor="ctr" anchorCtr="0" compatLnSpc="1">
        <a:prstTxWarp prst="textNoShape">
          <a:avLst/>
        </a:prstTxWarp>
        <a:spAutoFit/>
      </a:bodyPr>
      <a:lstStyle>
        <a:defPPr marL="0" marR="0" indent="0" algn="ctr" defTabSz="820738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5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Gill Sans" charset="0"/>
            <a:cs typeface="Gill Sans" charset="0"/>
            <a:sym typeface="Gill Sans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2725</TotalTime>
  <Words>0</Words>
  <Application>Microsoft Office PowerPoint</Application>
  <PresentationFormat>On-screen Show (4:3)</PresentationFormat>
  <Paragraphs>0</Paragraphs>
  <Slides>12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Gill Sans</vt:lpstr>
      <vt:lpstr>Arial</vt:lpstr>
      <vt:lpstr>Calibri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THIG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Yu</dc:creator>
  <cp:lastModifiedBy>Chen, Lei</cp:lastModifiedBy>
  <cp:revision>462</cp:revision>
  <dcterms:created xsi:type="dcterms:W3CDTF">2012-02-03T13:37:34Z</dcterms:created>
  <dcterms:modified xsi:type="dcterms:W3CDTF">2024-02-24T14:53:21Z</dcterms:modified>
</cp:coreProperties>
</file>